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4"/>
    <p:restoredTop sz="94674"/>
  </p:normalViewPr>
  <p:slideViewPr>
    <p:cSldViewPr snapToGrid="0" snapToObjects="1" showGuides="1">
      <p:cViewPr varScale="1">
        <p:scale>
          <a:sx n="68" d="100"/>
          <a:sy n="68" d="100"/>
        </p:scale>
        <p:origin x="1104" y="60"/>
      </p:cViewPr>
      <p:guideLst>
        <p:guide orient="horz" pos="179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sv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2F7ED-60D2-2F4F-8CD7-4709D6EFEA0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40658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42E24A4-D89C-4642-A0B4-B99087F802B6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28987336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CCB1945-0746-5343-A17C-757C69E9C45D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0021153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87C95AB-45E2-F740-9CAC-51630C478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1528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34AEE64-0D90-7C4D-9552-D89E7D7FD1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62300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3398B-30C2-1346-A029-35FEFEA32C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373397-5F0E-ED48-9BAE-D3A49E23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Образец текста</a:t>
            </a:r>
          </a:p>
          <a:p>
            <a:r>
              <a:rPr lang="ru-RU" dirty="0"/>
              <a:t>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2928090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3B8DED-9AB5-A64E-8EA2-1894DB33FF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203230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5632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626301"/>
            <a:ext cx="5259387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568419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1242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9789" y="626301"/>
            <a:ext cx="5256212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1242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319781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A098C62-1743-6844-9C0A-D62E32D699AC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4958926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BE9584-745C-494E-B25A-F52AD048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6301"/>
            <a:ext cx="10515600" cy="10643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44FAA2-978B-7149-915B-D49AC9D1C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4650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0" r:id="rId4"/>
    <p:sldLayoutId id="2147483654" r:id="rId5"/>
    <p:sldLayoutId id="2147483655" r:id="rId6"/>
    <p:sldLayoutId id="2147483657" r:id="rId7"/>
    <p:sldLayoutId id="2147483664" r:id="rId8"/>
    <p:sldLayoutId id="2147483661" r:id="rId9"/>
    <p:sldLayoutId id="2147483662" r:id="rId10"/>
    <p:sldLayoutId id="2147483663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0" kern="1200">
          <a:solidFill>
            <a:schemeClr val="bg1"/>
          </a:solidFill>
          <a:latin typeface="TT Commons Medium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TT Commons Medium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7174" userDrawn="1">
          <p15:clr>
            <a:srgbClr val="F26B43"/>
          </p15:clr>
        </p15:guide>
        <p15:guide id="4" pos="5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08A9F-106F-3349-B9C9-BE1A05EFB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НАЗВАНИЕ ПРОДУКТА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F48F43-FE70-1749-AF2E-5A7A15FE8E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Любовь и голуби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C12BAC-7996-F44D-B56F-ADDDD11144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Политехнический музей</a:t>
            </a:r>
          </a:p>
        </p:txBody>
      </p:sp>
    </p:spTree>
    <p:extLst>
      <p:ext uri="{BB962C8B-B14F-4D97-AF65-F5344CB8AC3E}">
        <p14:creationId xmlns:p14="http://schemas.microsoft.com/office/powerpoint/2010/main" val="674271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36D2FB-8110-5F48-B881-3D3665B4A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598737-4F89-4C73-BCD9-EF07670FC12B}"/>
              </a:ext>
            </a:extLst>
          </p:cNvPr>
          <p:cNvSpPr txBox="1"/>
          <p:nvPr/>
        </p:nvSpPr>
        <p:spPr>
          <a:xfrm>
            <a:off x="1153551" y="2044005"/>
            <a:ext cx="988489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T Commons Medium" panose="02000506030000020004"/>
              </a:rPr>
              <a:t>Дать возможность легко управлять мероприятиями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TT Commons Medium" panose="02000506030000020004"/>
              </a:rPr>
              <a:t>Упростить общение между волонтёрами и организаторами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22343458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48DF11-AE92-414F-A29C-12D794411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</a:t>
            </a:r>
          </a:p>
        </p:txBody>
      </p:sp>
    </p:spTree>
    <p:extLst>
      <p:ext uri="{BB962C8B-B14F-4D97-AF65-F5344CB8AC3E}">
        <p14:creationId xmlns:p14="http://schemas.microsoft.com/office/powerpoint/2010/main" val="341659669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C4417-B91E-4782-8CF4-048CD9CE7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сценарии</a:t>
            </a:r>
          </a:p>
        </p:txBody>
      </p:sp>
    </p:spTree>
    <p:extLst>
      <p:ext uri="{BB962C8B-B14F-4D97-AF65-F5344CB8AC3E}">
        <p14:creationId xmlns:p14="http://schemas.microsoft.com/office/powerpoint/2010/main" val="86313836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F369E4-F36C-4AFA-A083-5BC0446E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</a:t>
            </a:r>
          </a:p>
        </p:txBody>
      </p:sp>
    </p:spTree>
    <p:extLst>
      <p:ext uri="{BB962C8B-B14F-4D97-AF65-F5344CB8AC3E}">
        <p14:creationId xmlns:p14="http://schemas.microsoft.com/office/powerpoint/2010/main" val="42624727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одзаголовок 1">
            <a:extLst>
              <a:ext uri="{FF2B5EF4-FFF2-40B4-BE49-F238E27FC236}">
                <a16:creationId xmlns:a16="http://schemas.microsoft.com/office/drawing/2014/main" id="{79853775-15FE-B249-AD02-D643B4582B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КОНТАКТЫ КОМАНДЫ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5C622-390F-8F4F-A789-3135037CD3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Политехнический музей</a:t>
            </a:r>
          </a:p>
        </p:txBody>
      </p:sp>
    </p:spTree>
    <p:extLst>
      <p:ext uri="{BB962C8B-B14F-4D97-AF65-F5344CB8AC3E}">
        <p14:creationId xmlns:p14="http://schemas.microsoft.com/office/powerpoint/2010/main" val="225914321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BK2">
      <a:dk1>
        <a:srgbClr val="000000"/>
      </a:dk1>
      <a:lt1>
        <a:srgbClr val="FEFFFF"/>
      </a:lt1>
      <a:dk2>
        <a:srgbClr val="5181B8"/>
      </a:dk2>
      <a:lt2>
        <a:srgbClr val="F0F3F3"/>
      </a:lt2>
      <a:accent1>
        <a:srgbClr val="5181B8"/>
      </a:accent1>
      <a:accent2>
        <a:srgbClr val="E7E270"/>
      </a:accent2>
      <a:accent3>
        <a:srgbClr val="78B17C"/>
      </a:accent3>
      <a:accent4>
        <a:srgbClr val="BF67A5"/>
      </a:accent4>
      <a:accent5>
        <a:srgbClr val="82A2CC"/>
      </a:accent5>
      <a:accent6>
        <a:srgbClr val="569567"/>
      </a:accent6>
      <a:hlink>
        <a:srgbClr val="6188B6"/>
      </a:hlink>
      <a:folHlink>
        <a:srgbClr val="6188B6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27</Words>
  <Application>Microsoft Office PowerPoint</Application>
  <PresentationFormat>Широкоэкранный</PresentationFormat>
  <Paragraphs>13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Arial</vt:lpstr>
      <vt:lpstr>TT Commons Medium</vt:lpstr>
      <vt:lpstr>Тема Office</vt:lpstr>
      <vt:lpstr>НАЗВАНИЕ ПРОДУКТА</vt:lpstr>
      <vt:lpstr>Задачи</vt:lpstr>
      <vt:lpstr>Стек</vt:lpstr>
      <vt:lpstr>Основные сценарии</vt:lpstr>
      <vt:lpstr>Преимущества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 Danshin</dc:creator>
  <cp:lastModifiedBy>Михаил Варламов</cp:lastModifiedBy>
  <cp:revision>14</cp:revision>
  <dcterms:created xsi:type="dcterms:W3CDTF">2018-11-06T16:15:05Z</dcterms:created>
  <dcterms:modified xsi:type="dcterms:W3CDTF">2019-09-29T02:19:22Z</dcterms:modified>
</cp:coreProperties>
</file>

<file path=docProps/thumbnail.jpeg>
</file>